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973888" cy="9236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3" autoAdjust="0"/>
    <p:restoredTop sz="94660"/>
  </p:normalViewPr>
  <p:slideViewPr>
    <p:cSldViewPr snapToGrid="0">
      <p:cViewPr varScale="1">
        <p:scale>
          <a:sx n="100" d="100"/>
          <a:sy n="100" d="100"/>
        </p:scale>
        <p:origin x="42" y="4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E85F8-1AF7-4AE7-9D70-24779A5C46C2}" type="datetimeFigureOut">
              <a:rPr lang="en-US" smtClean="0"/>
              <a:t>03/20/2019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0CA38-D80D-4933-83C8-D885E18A59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41508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E85F8-1AF7-4AE7-9D70-24779A5C46C2}" type="datetimeFigureOut">
              <a:rPr lang="en-US" smtClean="0"/>
              <a:t>03/20/2019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0CA38-D80D-4933-83C8-D885E18A59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50913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E85F8-1AF7-4AE7-9D70-24779A5C46C2}" type="datetimeFigureOut">
              <a:rPr lang="en-US" smtClean="0"/>
              <a:t>03/20/2019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0CA38-D80D-4933-83C8-D885E18A59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73899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E85F8-1AF7-4AE7-9D70-24779A5C46C2}" type="datetimeFigureOut">
              <a:rPr lang="en-US" smtClean="0"/>
              <a:t>03/20/2019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0CA38-D80D-4933-83C8-D885E18A59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84629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E85F8-1AF7-4AE7-9D70-24779A5C46C2}" type="datetimeFigureOut">
              <a:rPr lang="en-US" smtClean="0"/>
              <a:t>03/20/2019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0CA38-D80D-4933-83C8-D885E18A59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74822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E85F8-1AF7-4AE7-9D70-24779A5C46C2}" type="datetimeFigureOut">
              <a:rPr lang="en-US" smtClean="0"/>
              <a:t>03/20/2019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0CA38-D80D-4933-83C8-D885E18A59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77109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E85F8-1AF7-4AE7-9D70-24779A5C46C2}" type="datetimeFigureOut">
              <a:rPr lang="en-US" smtClean="0"/>
              <a:t>03/20/2019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0CA38-D80D-4933-83C8-D885E18A59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30201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E85F8-1AF7-4AE7-9D70-24779A5C46C2}" type="datetimeFigureOut">
              <a:rPr lang="en-US" smtClean="0"/>
              <a:t>03/20/2019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0CA38-D80D-4933-83C8-D885E18A59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629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E85F8-1AF7-4AE7-9D70-24779A5C46C2}" type="datetimeFigureOut">
              <a:rPr lang="en-US" smtClean="0"/>
              <a:t>03/20/2019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0CA38-D80D-4933-83C8-D885E18A59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51632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E85F8-1AF7-4AE7-9D70-24779A5C46C2}" type="datetimeFigureOut">
              <a:rPr lang="en-US" smtClean="0"/>
              <a:t>03/20/2019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0CA38-D80D-4933-83C8-D885E18A59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2158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E85F8-1AF7-4AE7-9D70-24779A5C46C2}" type="datetimeFigureOut">
              <a:rPr lang="en-US" smtClean="0"/>
              <a:t>03/20/2019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0CA38-D80D-4933-83C8-D885E18A59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8060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AE85F8-1AF7-4AE7-9D70-24779A5C46C2}" type="datetimeFigureOut">
              <a:rPr lang="en-US" smtClean="0"/>
              <a:t>03/20/2019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60CA38-D80D-4933-83C8-D885E18A59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65753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-38100" y="-863"/>
            <a:ext cx="2788146" cy="1815882"/>
          </a:xfrm>
          <a:prstGeom prst="rect">
            <a:avLst/>
          </a:prstGeom>
          <a:solidFill>
            <a:srgbClr val="00B050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8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Code</a:t>
            </a:r>
          </a:p>
          <a:p>
            <a:pPr algn="ctr"/>
            <a:r>
              <a:rPr lang="en-US" sz="5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Review</a:t>
            </a:r>
            <a:endParaRPr lang="en-US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2788146" y="0"/>
            <a:ext cx="2613362" cy="1815882"/>
          </a:xfrm>
          <a:prstGeom prst="rect">
            <a:avLst/>
          </a:prstGeom>
          <a:solidFill>
            <a:srgbClr val="00B050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8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Tealeaf</a:t>
            </a:r>
          </a:p>
          <a:p>
            <a:pPr algn="ctr"/>
            <a:r>
              <a:rPr lang="en-US" sz="5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Tag</a:t>
            </a:r>
            <a:endParaRPr lang="en-US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5439607" y="0"/>
            <a:ext cx="3382211" cy="1815882"/>
          </a:xfrm>
          <a:prstGeom prst="rect">
            <a:avLst/>
          </a:prstGeom>
          <a:solidFill>
            <a:srgbClr val="00B050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Static Code</a:t>
            </a:r>
          </a:p>
          <a:p>
            <a:pPr algn="ctr"/>
            <a:endParaRPr lang="en-US" sz="2800" b="1" dirty="0" smtClean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  <a:p>
            <a:pPr algn="ctr"/>
            <a:r>
              <a:rPr lang="en-US" sz="40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Analysis</a:t>
            </a:r>
            <a:endParaRPr lang="en-US" sz="40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8859917" y="0"/>
            <a:ext cx="3332083" cy="1815882"/>
          </a:xfrm>
          <a:prstGeom prst="rect">
            <a:avLst/>
          </a:prstGeom>
          <a:solidFill>
            <a:srgbClr val="00B050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Web Trends</a:t>
            </a:r>
          </a:p>
          <a:p>
            <a:pPr algn="ctr"/>
            <a:endParaRPr lang="en-US" sz="2800" b="1" dirty="0" smtClean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  <a:p>
            <a:pPr algn="ctr"/>
            <a:r>
              <a:rPr lang="en-US" sz="40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Tag</a:t>
            </a:r>
            <a:endParaRPr lang="en-US" sz="40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0" y="2180362"/>
            <a:ext cx="2788146" cy="1815882"/>
          </a:xfrm>
          <a:prstGeom prst="rect">
            <a:avLst/>
          </a:prstGeom>
          <a:solidFill>
            <a:srgbClr val="00B050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8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UAT</a:t>
            </a:r>
          </a:p>
          <a:p>
            <a:pPr algn="ctr"/>
            <a:r>
              <a:rPr lang="en-US" sz="5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Ready</a:t>
            </a:r>
            <a:endParaRPr lang="en-US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2826247" y="2181225"/>
            <a:ext cx="2575261" cy="1815882"/>
          </a:xfrm>
          <a:prstGeom prst="rect">
            <a:avLst/>
          </a:prstGeom>
          <a:solidFill>
            <a:srgbClr val="00B050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8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UAT</a:t>
            </a:r>
          </a:p>
          <a:p>
            <a:pPr algn="ctr"/>
            <a:r>
              <a:rPr lang="en-US" sz="5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Testing</a:t>
            </a:r>
            <a:endParaRPr lang="en-US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5439607" y="2181225"/>
            <a:ext cx="3382211" cy="1815882"/>
          </a:xfrm>
          <a:prstGeom prst="rect">
            <a:avLst/>
          </a:prstGeom>
          <a:solidFill>
            <a:srgbClr val="00B050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ADA</a:t>
            </a:r>
          </a:p>
          <a:p>
            <a:pPr algn="ctr"/>
            <a:endParaRPr lang="en-US" sz="2800" b="1" dirty="0" smtClean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  <a:p>
            <a:pPr algn="ctr"/>
            <a:r>
              <a:rPr lang="en-US" sz="40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Compliance</a:t>
            </a:r>
            <a:endParaRPr lang="en-US" sz="40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8859919" y="2181225"/>
            <a:ext cx="3370181" cy="1815882"/>
          </a:xfrm>
          <a:prstGeom prst="rect">
            <a:avLst/>
          </a:prstGeom>
          <a:solidFill>
            <a:srgbClr val="00B050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Ready </a:t>
            </a:r>
          </a:p>
          <a:p>
            <a:pPr algn="ctr"/>
            <a:endParaRPr lang="en-US" sz="2800" b="1" dirty="0" smtClean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  <a:p>
            <a:pPr algn="ctr"/>
            <a:r>
              <a:rPr lang="en-US" sz="40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PO Review</a:t>
            </a:r>
            <a:endParaRPr lang="en-US" sz="40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38099" y="4666387"/>
            <a:ext cx="2788146" cy="1815882"/>
          </a:xfrm>
          <a:prstGeom prst="rect">
            <a:avLst/>
          </a:prstGeom>
          <a:solidFill>
            <a:srgbClr val="00B050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8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Unit</a:t>
            </a:r>
          </a:p>
          <a:p>
            <a:pPr algn="ctr"/>
            <a:r>
              <a:rPr lang="en-US" sz="5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Testing</a:t>
            </a:r>
            <a:endParaRPr lang="en-US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2864346" y="4667250"/>
            <a:ext cx="2575261" cy="1846659"/>
          </a:xfrm>
          <a:prstGeom prst="rect">
            <a:avLst/>
          </a:prstGeom>
          <a:solidFill>
            <a:srgbClr val="00B050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60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Sprint</a:t>
            </a:r>
          </a:p>
          <a:p>
            <a:pPr algn="ctr"/>
            <a:r>
              <a:rPr lang="en-US" sz="5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-Done</a:t>
            </a:r>
            <a:endParaRPr lang="en-US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5477706" y="4667250"/>
            <a:ext cx="3382211" cy="1815882"/>
          </a:xfrm>
          <a:prstGeom prst="rect">
            <a:avLst/>
          </a:prstGeom>
          <a:solidFill>
            <a:srgbClr val="00B050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Other</a:t>
            </a:r>
          </a:p>
          <a:p>
            <a:pPr algn="ctr"/>
            <a:endParaRPr lang="en-US" sz="2800" b="1" dirty="0" smtClean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  <a:p>
            <a:pPr algn="ctr"/>
            <a:r>
              <a:rPr lang="en-US" sz="40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Task needed</a:t>
            </a:r>
            <a:endParaRPr lang="en-US" sz="40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8898018" y="4667250"/>
            <a:ext cx="3370181" cy="1815882"/>
          </a:xfrm>
          <a:prstGeom prst="rect">
            <a:avLst/>
          </a:prstGeom>
          <a:solidFill>
            <a:srgbClr val="00B050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Other </a:t>
            </a:r>
          </a:p>
          <a:p>
            <a:pPr algn="ctr"/>
            <a:endParaRPr lang="en-US" sz="2800" b="1" dirty="0" smtClean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  <a:p>
            <a:pPr algn="ctr"/>
            <a:r>
              <a:rPr lang="en-US" sz="40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Task needed</a:t>
            </a:r>
            <a:endParaRPr lang="en-US" sz="40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8273052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30</Words>
  <Application>Microsoft Office PowerPoint</Application>
  <PresentationFormat>Widescreen</PresentationFormat>
  <Paragraphs>30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Ameren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Anoth, Bash</dc:creator>
  <cp:lastModifiedBy>Anoth, Bash</cp:lastModifiedBy>
  <cp:revision>4</cp:revision>
  <cp:lastPrinted>2019-03-20T13:56:29Z</cp:lastPrinted>
  <dcterms:created xsi:type="dcterms:W3CDTF">2019-03-20T13:41:18Z</dcterms:created>
  <dcterms:modified xsi:type="dcterms:W3CDTF">2019-03-20T14:21:24Z</dcterms:modified>
</cp:coreProperties>
</file>